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8" autoAdjust="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0F0BCF-5BE5-4AF7-B8BA-6E637D7E8084}" type="datetimeFigureOut">
              <a:rPr lang="ru-RU" smtClean="0"/>
              <a:t>27.04.2018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E0C0921-51FC-4644-81CC-04FCA979EEB8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10 фактов о бронхиальной астме</a:t>
            </a:r>
            <a:br>
              <a:rPr lang="ru-RU" b="1" dirty="0" smtClean="0"/>
            </a:br>
            <a:r>
              <a:rPr lang="ru-RU" sz="2700" b="1" dirty="0" smtClean="0"/>
              <a:t>(</a:t>
            </a:r>
            <a:r>
              <a:rPr lang="ru-RU" sz="2400" b="1" dirty="0" smtClean="0"/>
              <a:t>по материалам сайта ВОЗ</a:t>
            </a:r>
            <a:r>
              <a:rPr lang="ru-RU" sz="2700" b="1" dirty="0" smtClean="0"/>
              <a:t>)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785926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Астма является хронической болезнью, для которой характерны рецидивирующие приступы удушья и свистящего дыхания. Это самая распространенная хроническая болезнь среди детей.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163619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9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429132"/>
            <a:ext cx="7498080" cy="221457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Провоцировать астму могут также холодный воздух, крайнее эмоциональное возбуждение, такое как гнев или страх, и физические упражнения.</a:t>
            </a:r>
            <a:endParaRPr lang="ru-RU" dirty="0"/>
          </a:p>
        </p:txBody>
      </p:sp>
      <p:pic>
        <p:nvPicPr>
          <p:cNvPr id="4" name="Рисунок 3" descr="slide_09_brane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285728"/>
            <a:ext cx="5145712" cy="392909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235057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10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4000504"/>
            <a:ext cx="7498080" cy="264320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Зачастую диагностика и лечение астмы проводятся на ненадлежащем уровне, что создает значительное бремя для отдельных людей и их семей, а, возможно, и ограничивает деятельность таких людей на протяжении всей их жизни.</a:t>
            </a:r>
            <a:endParaRPr lang="ru-RU" dirty="0"/>
          </a:p>
        </p:txBody>
      </p:sp>
      <p:pic>
        <p:nvPicPr>
          <p:cNvPr id="4" name="Рисунок 3" descr="slide_10_devin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6" y="214290"/>
            <a:ext cx="4937760" cy="35570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357166"/>
            <a:ext cx="3143272" cy="10715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1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276872"/>
            <a:ext cx="3935930" cy="4223962"/>
          </a:xfrm>
        </p:spPr>
        <p:txBody>
          <a:bodyPr>
            <a:normAutofit/>
          </a:bodyPr>
          <a:lstStyle/>
          <a:p>
            <a:r>
              <a:rPr lang="ru-RU" b="0" dirty="0" smtClean="0"/>
              <a:t>По оценкам ВОЗ в настоящее время 235 миллионов человек страдает астмой</a:t>
            </a:r>
            <a:endParaRPr lang="ru-RU" dirty="0"/>
          </a:p>
        </p:txBody>
      </p:sp>
      <p:pic>
        <p:nvPicPr>
          <p:cNvPr id="4" name="Рисунок 3" descr="астма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101" y="404664"/>
            <a:ext cx="3614750" cy="44700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 2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3140968"/>
            <a:ext cx="6815110" cy="37170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Если не будут приняты срочные меры, за последующие 10 лет число случаев смерти от астмы возрастет почти на 20%. </a:t>
            </a:r>
          </a:p>
          <a:p>
            <a:pPr>
              <a:buNone/>
            </a:pPr>
            <a:r>
              <a:rPr lang="ru-RU" dirty="0" smtClean="0"/>
              <a:t>Астму нельзя излечить, но благодаря надлежащим диагностике, лечению и просвещению пациентов можно добиться хороших результатов в области борьбы с астмой и ведения пациентов.</a:t>
            </a:r>
            <a:endParaRPr lang="ru-RU" dirty="0"/>
          </a:p>
        </p:txBody>
      </p:sp>
      <p:pic>
        <p:nvPicPr>
          <p:cNvPr id="5" name="Рисунок 4" descr="slide_02_philip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2790" y="285728"/>
            <a:ext cx="4098035" cy="28552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277920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3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00438"/>
            <a:ext cx="7498080" cy="321471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ru-RU" dirty="0" smtClean="0"/>
              <a:t>Астмой болеют люди во всех странах,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ru-RU" dirty="0" smtClean="0"/>
              <a:t>независимо от уровня их развития. Более 80% случаев смерти от астмы происходит в странах с низким и средним уровнем дохода. Для эффективной борьбы с астмой очень важно обеспечить доступ к лекарствам, в том числе и с точки зрения их стоимости, особенно для семей с низким уровнем дохода.</a:t>
            </a:r>
            <a:endParaRPr lang="ru-RU" dirty="0"/>
          </a:p>
        </p:txBody>
      </p:sp>
      <p:pic>
        <p:nvPicPr>
          <p:cNvPr id="4" name="Рисунок 3" descr="астма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214290"/>
            <a:ext cx="5372099" cy="32861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256488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4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3929066"/>
            <a:ext cx="7498080" cy="267652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Астма является хронической болезнью, для которой характерны рецидивирующие приступы удушья и свистящего дыхания, тяжесть и частота которых варьируются у разных людей.</a:t>
            </a:r>
            <a:endParaRPr lang="ru-RU" dirty="0"/>
          </a:p>
        </p:txBody>
      </p:sp>
      <p:pic>
        <p:nvPicPr>
          <p:cNvPr id="4" name="Рисунок 3" descr="slide_04_damo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214290"/>
            <a:ext cx="4572032" cy="38003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 5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640" y="1484784"/>
            <a:ext cx="4214842" cy="594928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У людей, страдающих астмой, симптомы могут наступать несколько раз в день или в неделю. Некоторым людям становится хуже во время физической активности или ночью. Если не распознать провоцирующих веществ и не предотвратить их воздействие, возникает сужение дыхательных путей, которое может представлять угрозу для жизни и приводить к астматическим приступам, дыхательной недостаточности и даже смерти.</a:t>
            </a:r>
            <a:endParaRPr lang="ru-RU" dirty="0"/>
          </a:p>
        </p:txBody>
      </p:sp>
      <p:pic>
        <p:nvPicPr>
          <p:cNvPr id="4" name="Рисунок 3" descr="slide_05_samanth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482" y="908720"/>
            <a:ext cx="3294513" cy="46085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 6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836712"/>
            <a:ext cx="7498080" cy="27146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Благодаря надлежащему лечению, такому, как применение ингаляционных кортикостероидов для облегчения бронхиального воспаления, число смертей, связанных с астмой, можно сократить.</a:t>
            </a:r>
            <a:endParaRPr lang="ru-RU" dirty="0"/>
          </a:p>
        </p:txBody>
      </p:sp>
      <p:pic>
        <p:nvPicPr>
          <p:cNvPr id="4" name="Рисунок 3" descr="slide_06_francisco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3020234"/>
            <a:ext cx="5342384" cy="353487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235057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7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071942"/>
            <a:ext cx="7498080" cy="278605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Астма является самой распространенной хронической болезнью среди детей. Но ее можно контролировать с помощью различных профилактических и лечебных программ, подобранных в соответствии с индивидуальными симптомами.</a:t>
            </a:r>
            <a:endParaRPr lang="ru-RU" dirty="0"/>
          </a:p>
        </p:txBody>
      </p:sp>
      <p:pic>
        <p:nvPicPr>
          <p:cNvPr id="4" name="Рисунок 3" descr="slide_07_scott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214290"/>
            <a:ext cx="3730186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192194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Факт 8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4500546"/>
            <a:ext cx="7498080" cy="235745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Самыми значительными факторами риска развития астмы являются аллергены внутри помещений, такие как клещи домашней пыли в постельных принадлежностях, коврах и мягкой мебели; аллергены вне помещений, такие как цветочная пыльца и плесень; табачный дым и химические раздражающие вещества на рабочих местах.</a:t>
            </a:r>
            <a:endParaRPr lang="ru-RU" dirty="0"/>
          </a:p>
        </p:txBody>
      </p:sp>
      <p:pic>
        <p:nvPicPr>
          <p:cNvPr id="4" name="Рисунок 3" descr="slide_08_sophi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142853"/>
            <a:ext cx="3357586" cy="412703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410</Words>
  <Application>Microsoft Office PowerPoint</Application>
  <PresentationFormat>Экран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10 фактов о бронхиальной астме (по материалам сайта ВОЗ)</vt:lpstr>
      <vt:lpstr>Факт 1 </vt:lpstr>
      <vt:lpstr>Факт 2 </vt:lpstr>
      <vt:lpstr>Факт 3 </vt:lpstr>
      <vt:lpstr>Факт 4 </vt:lpstr>
      <vt:lpstr>Факт 5 </vt:lpstr>
      <vt:lpstr>Факт 6 </vt:lpstr>
      <vt:lpstr>Факт 7 </vt:lpstr>
      <vt:lpstr>Факт 8 </vt:lpstr>
      <vt:lpstr>Факт 9 </vt:lpstr>
      <vt:lpstr>Факт 10 </vt:lpstr>
    </vt:vector>
  </TitlesOfParts>
  <Company>SamForum.ws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 1 </dc:title>
  <dc:creator>SamLab.ws</dc:creator>
  <cp:lastModifiedBy>user</cp:lastModifiedBy>
  <cp:revision>7</cp:revision>
  <dcterms:created xsi:type="dcterms:W3CDTF">2018-04-27T05:44:33Z</dcterms:created>
  <dcterms:modified xsi:type="dcterms:W3CDTF">2018-04-27T06:33:05Z</dcterms:modified>
</cp:coreProperties>
</file>